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534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46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36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10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24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14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460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523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346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629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F989-545B-466D-9F91-94CBF0DA326D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567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2F989-545B-466D-9F91-94CBF0DA326D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94E01-B2D4-45EB-950B-2EF88F9B74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52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Cluster Analysis and Cluster Validity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28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440575"/>
            <a:ext cx="10515600" cy="573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7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986" y="365125"/>
            <a:ext cx="10602814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47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50" y="365125"/>
            <a:ext cx="11538066" cy="598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03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447259"/>
            <a:ext cx="11888859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07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05" y="365125"/>
            <a:ext cx="11903826" cy="606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44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" y="365126"/>
            <a:ext cx="12031754" cy="607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32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40575"/>
            <a:ext cx="10658301" cy="573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92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6" y="471074"/>
            <a:ext cx="11806733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77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833" y="365125"/>
            <a:ext cx="1061396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95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" y="365125"/>
            <a:ext cx="12050807" cy="592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8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73" y="943655"/>
            <a:ext cx="3277057" cy="543001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4560" y="1825625"/>
            <a:ext cx="73983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7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555" y="1825625"/>
            <a:ext cx="71468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4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365125"/>
            <a:ext cx="11974596" cy="595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80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3" y="365125"/>
            <a:ext cx="11879333" cy="603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8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6" y="437732"/>
            <a:ext cx="12022228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72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461548"/>
            <a:ext cx="1207938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58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365125"/>
            <a:ext cx="12098438" cy="605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09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" y="365125"/>
            <a:ext cx="12031754" cy="56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80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7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09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0" y="831272"/>
            <a:ext cx="3705742" cy="73352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5345" y="1825625"/>
            <a:ext cx="101664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1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365126"/>
            <a:ext cx="10591800" cy="60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7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957" y="423949"/>
            <a:ext cx="10663844" cy="575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9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57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266" y="931026"/>
            <a:ext cx="1562318" cy="55252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3651" y="1825625"/>
            <a:ext cx="53127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7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Cluster Validity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268" y="1562793"/>
            <a:ext cx="10301463" cy="46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85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48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378" y="729313"/>
            <a:ext cx="6801799" cy="68589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6304" y="1825625"/>
            <a:ext cx="65393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6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332" y="365125"/>
            <a:ext cx="10764982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80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8348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77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208" y="448887"/>
            <a:ext cx="10630592" cy="572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27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8</Words>
  <Application>Microsoft Office PowerPoint</Application>
  <PresentationFormat>Widescreen</PresentationFormat>
  <Paragraphs>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Cluster Analysis and Cluster Validity </vt:lpstr>
      <vt:lpstr>PowerPoint Presentation</vt:lpstr>
      <vt:lpstr>PowerPoint Presentation</vt:lpstr>
      <vt:lpstr>Cluster Validity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Analysis and Cluster Validity</dc:title>
  <dc:creator>cse</dc:creator>
  <cp:lastModifiedBy>cse</cp:lastModifiedBy>
  <cp:revision>6</cp:revision>
  <dcterms:created xsi:type="dcterms:W3CDTF">2024-11-07T06:05:05Z</dcterms:created>
  <dcterms:modified xsi:type="dcterms:W3CDTF">2024-11-09T12:08:22Z</dcterms:modified>
</cp:coreProperties>
</file>